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4864"/>
            <a:ext cx="12188952" cy="0"/>
          </a:xfrm>
          <a:prstGeom prst="line">
            <a:avLst/>
          </a:prstGeom>
          <a:noFill/>
          <a:ln w="25400">
            <a:solidFill>
              <a:srgbClr val="C77B1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31520" y="502920"/>
            <a:ext cx="10698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A63D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ΔΙΗΓΗΜΑΤΑ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914400" y="1069848"/>
            <a:ext cx="103327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13B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Μικρές ιστορίες, μεγάλες σκέψεις και συναισθήματα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960120" y="1828800"/>
            <a:ext cx="3154680" cy="2926080"/>
          </a:xfrm>
          <a:prstGeom prst="roundRect">
            <a:avLst>
              <a:gd name="adj" fmla="val 2500"/>
            </a:avLst>
          </a:prstGeom>
          <a:solidFill>
            <a:srgbClr val="F0E0C8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88720" y="2377440"/>
            <a:ext cx="269748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213B5B"/>
                </a:solidFill>
              </a:rPr>
              <a:t>Το Μάτι της Ματίνας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4663440" y="1828800"/>
            <a:ext cx="3154680" cy="2926080"/>
          </a:xfrm>
          <a:prstGeom prst="roundRect">
            <a:avLst>
              <a:gd name="adj" fmla="val 2500"/>
            </a:avLst>
          </a:prstGeom>
          <a:solidFill>
            <a:srgbClr val="E8D8CF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892040" y="2377440"/>
            <a:ext cx="269748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7A3B36"/>
                </a:solidFill>
              </a:rPr>
              <a:t>Έρωτας στην εποχή του κορωνοϊού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8366760" y="1828800"/>
            <a:ext cx="3154680" cy="2926080"/>
          </a:xfrm>
          <a:prstGeom prst="roundRect">
            <a:avLst>
              <a:gd name="adj" fmla="val 2500"/>
            </a:avLst>
          </a:prstGeom>
          <a:solidFill>
            <a:srgbClr val="DDE5EA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95360" y="2377440"/>
            <a:ext cx="269748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213B5B"/>
                </a:solidFill>
              </a:rPr>
              <a:t>Λοΐζος και Άλισον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3200400" y="5212080"/>
            <a:ext cx="5760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4A4A4A"/>
                </a:solidFill>
              </a:rPr>
              <a:t>Συλλογή διηγημάτων Books-4u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411480" y="6547104"/>
            <a:ext cx="21945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7777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Books-4u Publications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11109960" y="6519672"/>
            <a:ext cx="50292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A6A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4864"/>
            <a:ext cx="12188952" cy="0"/>
          </a:xfrm>
          <a:prstGeom prst="line">
            <a:avLst/>
          </a:prstGeom>
          <a:noFill/>
          <a:ln w="25400">
            <a:solidFill>
              <a:srgbClr val="C77B1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68680" y="960120"/>
            <a:ext cx="3154680" cy="4709160"/>
          </a:xfrm>
          <a:prstGeom prst="roundRect">
            <a:avLst/>
          </a:prstGeom>
          <a:solidFill>
            <a:srgbClr val="F0E0C8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43000" y="1828800"/>
            <a:ext cx="26060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213B5B"/>
                </a:solidFill>
              </a:rPr>
              <a:t>Το Μάτι της Ματίνας</a:t>
            </a:r>
            <a:endParaRPr lang="en-US" sz="2500" dirty="0"/>
          </a:p>
        </p:txBody>
      </p:sp>
      <p:sp>
        <p:nvSpPr>
          <p:cNvPr id="5" name="Text 3"/>
          <p:cNvSpPr/>
          <p:nvPr/>
        </p:nvSpPr>
        <p:spPr>
          <a:xfrm>
            <a:off x="4526280" y="1234440"/>
            <a:ext cx="6400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A63D1F"/>
                </a:solidFill>
              </a:rPr>
              <a:t>Το Μάτι της Ματίνας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4526280" y="2240280"/>
            <a:ext cx="6309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13B5B"/>
                </a:solidFill>
              </a:rPr>
              <a:t>Μια ιστορία γύρω από τις δοξασίες, το «μάτι» και όσα πιστεύουν οι άνθρωποι για την τύχη και την καθημερινότητα.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526280" y="3703320"/>
            <a:ext cx="5943600" cy="0"/>
          </a:xfrm>
          <a:prstGeom prst="line">
            <a:avLst/>
          </a:prstGeom>
          <a:noFill/>
          <a:ln w="12700">
            <a:solidFill>
              <a:srgbClr val="D9C9A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26280" y="3977640"/>
            <a:ext cx="6217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4A4A4A"/>
                </a:solidFill>
              </a:rPr>
              <a:t>Παράδοση • ανθρώπινες σχέσεις • σκέψη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11480" y="6547104"/>
            <a:ext cx="21945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7777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Books-4u Publications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11109960" y="6519672"/>
            <a:ext cx="50292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A6A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4864"/>
            <a:ext cx="12188952" cy="0"/>
          </a:xfrm>
          <a:prstGeom prst="line">
            <a:avLst/>
          </a:prstGeom>
          <a:noFill/>
          <a:ln w="25400">
            <a:solidFill>
              <a:srgbClr val="C77B1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68680" y="960120"/>
            <a:ext cx="3154680" cy="4709160"/>
          </a:xfrm>
          <a:prstGeom prst="roundRect">
            <a:avLst/>
          </a:prstGeom>
          <a:solidFill>
            <a:srgbClr val="E8D8CF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43000" y="1828800"/>
            <a:ext cx="26060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7A3B36"/>
                </a:solidFill>
              </a:rPr>
              <a:t>Έρωτας στην εποχή του κορωνοϊού</a:t>
            </a:r>
            <a:endParaRPr lang="en-US" sz="2500" dirty="0"/>
          </a:p>
        </p:txBody>
      </p:sp>
      <p:sp>
        <p:nvSpPr>
          <p:cNvPr id="5" name="Text 3"/>
          <p:cNvSpPr/>
          <p:nvPr/>
        </p:nvSpPr>
        <p:spPr>
          <a:xfrm>
            <a:off x="4526280" y="1234440"/>
            <a:ext cx="6400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A63D1F"/>
                </a:solidFill>
              </a:rPr>
              <a:t>Έρωτας στην εποχή του κορωνοϊού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4526280" y="2240280"/>
            <a:ext cx="6309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13B5B"/>
                </a:solidFill>
              </a:rPr>
              <a:t>Μια ιστορία αγάπης μέσα σε μια δύσκολη και πρωτόγνωρη εποχή, όπου η απόσταση δοκιμάζει τα συναισθήματα.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526280" y="3703320"/>
            <a:ext cx="5943600" cy="0"/>
          </a:xfrm>
          <a:prstGeom prst="line">
            <a:avLst/>
          </a:prstGeom>
          <a:noFill/>
          <a:ln w="12700">
            <a:solidFill>
              <a:srgbClr val="D9C9A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26280" y="3977640"/>
            <a:ext cx="6217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4A4A4A"/>
                </a:solidFill>
              </a:rPr>
              <a:t>Έρωτας • εποχή πανδημίας • ανθρώπινη αντοχή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11480" y="6547104"/>
            <a:ext cx="21945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7777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Books-4u Publications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11109960" y="6519672"/>
            <a:ext cx="50292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A6A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4864"/>
            <a:ext cx="12188952" cy="0"/>
          </a:xfrm>
          <a:prstGeom prst="line">
            <a:avLst/>
          </a:prstGeom>
          <a:noFill/>
          <a:ln w="25400">
            <a:solidFill>
              <a:srgbClr val="C77B18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68680" y="960120"/>
            <a:ext cx="3154680" cy="4709160"/>
          </a:xfrm>
          <a:prstGeom prst="roundRect">
            <a:avLst/>
          </a:prstGeom>
          <a:solidFill>
            <a:srgbClr val="DDE5EA"/>
          </a:solidFill>
          <a:ln w="12700">
            <a:solidFill>
              <a:srgbClr val="D9C9AE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43000" y="1828800"/>
            <a:ext cx="26060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213B5B"/>
                </a:solidFill>
              </a:rPr>
              <a:t>Λοΐζος και Άλισον</a:t>
            </a:r>
            <a:endParaRPr lang="en-US" sz="2500" dirty="0"/>
          </a:p>
        </p:txBody>
      </p:sp>
      <p:sp>
        <p:nvSpPr>
          <p:cNvPr id="5" name="Text 3"/>
          <p:cNvSpPr/>
          <p:nvPr/>
        </p:nvSpPr>
        <p:spPr>
          <a:xfrm>
            <a:off x="4526280" y="1234440"/>
            <a:ext cx="6400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A63D1F"/>
                </a:solidFill>
              </a:rPr>
              <a:t>Λοΐζος και Άλισον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4526280" y="2240280"/>
            <a:ext cx="630936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13B5B"/>
                </a:solidFill>
              </a:rPr>
              <a:t>Μια αληθινή ιστορία ζωής και έρωτα, συνδεδεμένη με την έννοια της συγχρονικότητας.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4526280" y="3703320"/>
            <a:ext cx="5943600" cy="0"/>
          </a:xfrm>
          <a:prstGeom prst="line">
            <a:avLst/>
          </a:prstGeom>
          <a:noFill/>
          <a:ln w="12700">
            <a:solidFill>
              <a:srgbClr val="D9C9A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26280" y="3977640"/>
            <a:ext cx="6217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4A4A4A"/>
                </a:solidFill>
              </a:rPr>
              <a:t>Ζωή • έρωτας • συγχρονικότητα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11480" y="6547104"/>
            <a:ext cx="21945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7777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Books-4u Publications</a:t>
            </a:r>
            <a:endParaRPr lang="en-US" sz="800" dirty="0"/>
          </a:p>
        </p:txBody>
      </p:sp>
      <p:sp>
        <p:nvSpPr>
          <p:cNvPr id="10" name="Text 8"/>
          <p:cNvSpPr/>
          <p:nvPr/>
        </p:nvSpPr>
        <p:spPr>
          <a:xfrm>
            <a:off x="11109960" y="6519672"/>
            <a:ext cx="50292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A6A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F6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54864"/>
            <a:ext cx="12188952" cy="0"/>
          </a:xfrm>
          <a:prstGeom prst="line">
            <a:avLst/>
          </a:prstGeom>
          <a:noFill/>
          <a:ln w="25400">
            <a:solidFill>
              <a:srgbClr val="C77B18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31520" y="502920"/>
            <a:ext cx="10698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A63D1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ΔΙΗΓΗΜΑΤΑ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914400" y="1069848"/>
            <a:ext cx="1033272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13B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Ιστορίες για τη ζωή, τη σκέψη και το συναίσθημα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1371600" y="2377440"/>
            <a:ext cx="941832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213B5B"/>
                </a:solidFill>
              </a:rPr>
              <a:t>Μικρές αλλά δυνατές ιστορίες, γεμάτες νοήματα, εμπειρίες και εικόνες από την καθημερινή ζωή.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4206240" y="4251960"/>
            <a:ext cx="3749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A63D1F"/>
                </a:solidFill>
              </a:rPr>
              <a:t>books-4u.gr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411480" y="6547104"/>
            <a:ext cx="219456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77777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Books-4u Publications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11109960" y="6519672"/>
            <a:ext cx="50292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8A6A4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>Books-4u Publications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Παιδικά βιβλία</dc:subject>
  <dc:creator>Books-4u Publications</dc:creator>
  <cp:lastModifiedBy>Books-4u Publications</cp:lastModifiedBy>
  <cp:revision>1</cp:revision>
  <dcterms:created xsi:type="dcterms:W3CDTF">2026-08-07T13:33:37Z</dcterms:created>
  <dcterms:modified xsi:type="dcterms:W3CDTF">2026-08-07T13:33:37Z</dcterms:modified>
</cp:coreProperties>
</file>